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D6A3-9645-41CA-873B-2043C57FB9E3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CB4E-001B-49F6-B8BD-D8027937D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E0D8-2EAD-44C5-9EF0-679392218319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4E20-F395-4DB1-850B-95270EE6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E0E9-18C7-4B79-9E5A-16EFB65B99B8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0AE8-EE9D-4455-802C-B3672E2B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3EC3-4636-4EB0-AF0C-5DE72293FDB8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7AAD-7586-4D07-8596-5B3F57949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76DD-6527-484A-9553-E93CF3A26A8E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E54A-A204-412C-A6BC-B77F859B2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A291-AA08-450A-AD2D-C1617212E8C0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0A1B-4718-4E67-BEE0-BDBD9D12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60F-4DA8-432C-9BF7-4C6D97CF61EA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1959-1E92-490A-8260-D525DFA8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2832-BE36-4C7C-BEC6-8CA00C41B970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1FFE-9F7C-45CF-A479-5AE01C582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A095-397C-4B15-BF54-4F28A80F57EE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83F0-8F74-46F4-B872-B143F4085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A948-209D-481C-960B-4FFFA6E34D7D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4E9D-159F-499D-BF7D-E21D5A07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223C-C0C7-4288-9C35-161972051C62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6A0F-9F20-4DE0-9ECC-C587319B2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0ACBE-FF9D-4C4D-9DFF-E3F5C26534AC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A3F6D-5A88-4036-8735-54F82B444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Проект </a:t>
            </a:r>
            <a:br>
              <a:rPr lang="ru-RU" sz="2000" b="1" smtClean="0"/>
            </a:br>
            <a:r>
              <a:rPr lang="ru-RU" sz="2000" b="1" smtClean="0"/>
              <a:t>летне-оздоровительной кампании-2014</a:t>
            </a:r>
            <a:br>
              <a:rPr lang="ru-RU" sz="2000" b="1" smtClean="0"/>
            </a:br>
            <a:r>
              <a:rPr lang="ru-RU" sz="2000" b="1" smtClean="0"/>
              <a:t>МКДОУ № 65 «Дельфин»</a:t>
            </a: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2000" b="1" i="1" smtClean="0"/>
              <a:t>«Новые приключения в 65-царстве-государстве».</a:t>
            </a:r>
            <a:br>
              <a:rPr lang="ru-RU" sz="2000" b="1" i="1" smtClean="0"/>
            </a:br>
            <a:r>
              <a:rPr lang="ru-RU" sz="2000" b="1" i="1" smtClean="0"/>
              <a:t>Группа №3 «Лукоморье».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/>
              <a:t>Цели: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Обогащение социального опыта детей, адаптация к новым воспитателям, группе и сверстникам.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Расширение знаний и представлений детей о Природе, природных явлениях, формирование ценностного отношения к природе, развитие любознательности, творческого воображения, эстетического отношения к природе.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Обогатить знания детей о сказках, повышать интерес к сказочным персонажам.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smtClean="0"/>
              <a:t>Задачи: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Создать условия для полноценного отдыха и оздоровления детей летом на территории детского сада;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Развивать двигательную активность, формировать культуру движений, навыки здорового образа жизни;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Развивать познавательный интерес к живой и неживой природе, формировать навыки правильного поведения в природе, трудолюбия;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Воспитывать дружеские взаимоотношения между детьми, привычку играть, трудиться сообща; формировать доброжелательные отношения со сверстниками.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3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5929322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P11301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5" y="0"/>
            <a:ext cx="5143505" cy="362543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858312" cy="100013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Знакомились с животными и сказочными персонажами.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30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3335" y="1607335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222566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Игры с песком и многое другое.</a:t>
            </a:r>
            <a:endParaRPr lang="ru-RU" dirty="0"/>
          </a:p>
        </p:txBody>
      </p:sp>
      <p:pic>
        <p:nvPicPr>
          <p:cNvPr id="4" name="Содержимое 3" descr="P11301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5715008" cy="4286256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Н. В. Гоголь говорил:</a:t>
            </a:r>
            <a:endParaRPr lang="ru-RU" dirty="0"/>
          </a:p>
        </p:txBody>
      </p:sp>
      <p:sp>
        <p:nvSpPr>
          <p:cNvPr id="235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/>
              <a:t>«…не бежать на корабле из земли своей, спасая своё презренное земное имущество, но, спасая душу, не выходя вон из государства, должен всяк из нас спасать себя самого в самом сердце государства.»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1285875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SNV8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79"/>
            <a:ext cx="7772400" cy="1071571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Группа №3 «Лукоморье».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Цели летнего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Обогащение социального опыта детей, адаптация к новым воспитателям, группе и сверстникам.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Расширение знаний и представлений детей о природе, природных явлениях, формирование ценностного отношения к природе, развитие любознательности, творческого воображения, эстетического отношения к природе.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Обогатить знания детей о сказках, повысить интерес к сказочным героям.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Создать условия для полноценного отдыха и оздоровления детей летом на территории детского сада.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двигательную активность, формировать культуру движений, навыки здорового образа жизни.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познавательный интерес к живой и неживой природе, формировать навыки правильного поведения в природе, трудолюбие.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Воспитывать дружеские взаимоотношения между детьми, привычку играть, трудиться сообща.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V84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-463992"/>
            <a:ext cx="9762655" cy="7321992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Совместное утреннее оздоровление.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00570"/>
            <a:ext cx="5214974" cy="150019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Оздоровление в группе и на участке.</a:t>
            </a:r>
            <a:endParaRPr lang="ru-RU" dirty="0"/>
          </a:p>
        </p:txBody>
      </p:sp>
      <p:pic>
        <p:nvPicPr>
          <p:cNvPr id="4" name="Содержимое 3" descr="SNV84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071678"/>
            <a:ext cx="3394472" cy="4525963"/>
          </a:xfrm>
          <a:effectLst>
            <a:softEdge rad="112500"/>
          </a:effectLst>
        </p:spPr>
      </p:pic>
      <p:pic>
        <p:nvPicPr>
          <p:cNvPr id="5" name="Рисунок 4" descr="SNV84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5429255" cy="407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V84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953002" cy="3714752"/>
          </a:xfrm>
          <a:effectLst>
            <a:softEdge rad="112500"/>
          </a:effectLst>
        </p:spPr>
      </p:pic>
      <p:pic>
        <p:nvPicPr>
          <p:cNvPr id="5" name="Рисунок 4" descr="P1130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00372"/>
            <a:ext cx="5214942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78581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Неделя умного водителя.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30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533914" cy="3400436"/>
          </a:xfrm>
          <a:effectLst>
            <a:softEdge rad="112500"/>
          </a:effectLst>
        </p:spPr>
      </p:pic>
      <p:pic>
        <p:nvPicPr>
          <p:cNvPr id="5" name="Рисунок 4" descr="P113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58980" y="941623"/>
            <a:ext cx="5642143" cy="418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256"/>
            <a:ext cx="4500594" cy="121443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Учились лечить тело и душу.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P113016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25"/>
            <a:ext cx="9144000" cy="6429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Утром бежали в группу, там ждала рыбалка.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Comic Sans MS</vt:lpstr>
      <vt:lpstr>Тема Office</vt:lpstr>
      <vt:lpstr>Проект  летне-оздоровительной кампании-2014 МКДОУ № 65 «Дельфин» «Новые приключения в 65-царстве-государстве». Группа №3 «Лукоморье».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№3 «Лукоморье».</dc:title>
  <dc:creator>Serg</dc:creator>
  <cp:lastModifiedBy>Марина</cp:lastModifiedBy>
  <cp:revision>12</cp:revision>
  <dcterms:created xsi:type="dcterms:W3CDTF">2012-09-11T00:37:13Z</dcterms:created>
  <dcterms:modified xsi:type="dcterms:W3CDTF">2016-04-28T11:16:22Z</dcterms:modified>
</cp:coreProperties>
</file>